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55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09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56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100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85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21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599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59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00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56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7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3F6FA-0FD1-4738-9438-4CBB83514D71}" type="datetimeFigureOut">
              <a:rPr lang="hu-HU" smtClean="0"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A194-C93C-4AE0-A32B-0BE5F0BD1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47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899592" y="2564904"/>
            <a:ext cx="3384376" cy="10456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radley Hand ITC" pitchFamily="66" charset="0"/>
              </a:rPr>
              <a:t>Békás-szoros</a:t>
            </a:r>
            <a:endParaRPr lang="hu-H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radley Hand ITC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220072" y="25135"/>
            <a:ext cx="3923928" cy="65556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Békás-szoros egy tektonikus eredetű szurdokvölgy, amelyet 1971-ben védetté nyilvánítottak, jelenleg a Békás-szoros a Nagyhagymás Nemzeti Park része. A Békás-szorosnak három fő része van: a Pokol kapuja, a Pokol tornáca és a Pokol torka.</a:t>
            </a:r>
            <a:endParaRPr lang="hu-HU" sz="28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0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1819">
        <p14:flash/>
      </p:transition>
    </mc:Choice>
    <mc:Fallback xmlns="">
      <p:transition spd="slow" advTm="21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I:\Határtalanul 2015\Erdélyben\IMG_5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172400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1" name="Picture 3" descr="I:\Határtalanul 2015\Erdélyben\IMG_5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5688632" cy="46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:\Határtalanul 2015\Erdélyben\IMG_5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7504" y="5295561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Bene Rózsa</a:t>
            </a:r>
            <a:endParaRPr lang="hu-HU" sz="4400" dirty="0">
              <a:solidFill>
                <a:schemeClr val="accent4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7504" y="5949280"/>
            <a:ext cx="4730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Kovács Ernesztina</a:t>
            </a:r>
            <a:endParaRPr lang="hu-HU" sz="4400" dirty="0">
              <a:solidFill>
                <a:schemeClr val="accent4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7504" y="422108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Készítették:</a:t>
            </a:r>
            <a:endParaRPr lang="hu-HU" sz="7200" b="1" dirty="0">
              <a:solidFill>
                <a:schemeClr val="accent4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8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4"/>
    </mc:Choice>
    <mc:Fallback xmlns="">
      <p:transition spd="slow" advTm="5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szoros a 200-300 méter magas sziklafalaival Európa egyik természeti ritkasága, és a hegymászók paradicsoma.</a:t>
            </a:r>
            <a:endParaRPr lang="hu-H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6" y="980728"/>
            <a:ext cx="8046156" cy="4853136"/>
          </a:xfrm>
        </p:spPr>
      </p:pic>
      <p:sp>
        <p:nvSpPr>
          <p:cNvPr id="5" name="Szövegdoboz 4"/>
          <p:cNvSpPr txBox="1"/>
          <p:nvPr/>
        </p:nvSpPr>
        <p:spPr>
          <a:xfrm>
            <a:off x="1115616" y="601306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táj nagy területén lucfenyő található, de láthatunk </a:t>
            </a:r>
            <a:r>
              <a:rPr lang="hu-HU" sz="1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fajgazdag</a:t>
            </a:r>
            <a:r>
              <a:rPr lang="hu-HU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ritka és bennszülött növényfajokkal borított mészkősziklákat is.</a:t>
            </a:r>
            <a:endParaRPr lang="hu-HU" sz="1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44"/>
    </mc:Choice>
    <mc:Fallback xmlns="">
      <p:transition spd="slow" advTm="20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9000">
              <a:srgbClr val="85C2FF"/>
            </a:gs>
            <a:gs pos="14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világon egyedül itt található meg a békási </a:t>
            </a:r>
            <a:r>
              <a:rPr lang="hu-HU" sz="2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csűdfű</a:t>
            </a: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kőhúr, valamint a híres és ritka havasi gyopár.</a:t>
            </a:r>
            <a:endParaRPr lang="hu-HU" sz="2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917"/>
            <a:ext cx="3345160" cy="25088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07" y="2351093"/>
            <a:ext cx="5567077" cy="38164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0775"/>
            <a:ext cx="3345160" cy="250887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8728" y="118525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Havasi gyopár</a:t>
            </a:r>
            <a:endParaRPr lang="hu-H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8728" y="405778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Kőhúr</a:t>
            </a:r>
            <a:endParaRPr lang="hu-H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707904" y="19741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Békási </a:t>
            </a:r>
            <a:r>
              <a:rPr lang="hu-HU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csűdfű</a:t>
            </a:r>
            <a:endParaRPr lang="hu-H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3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6"/>
    </mc:Choice>
    <mc:Fallback xmlns="">
      <p:transition spd="slow" advTm="17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5E9EFF"/>
            </a:gs>
            <a:gs pos="15000">
              <a:srgbClr val="85C2FF"/>
            </a:gs>
            <a:gs pos="3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64" y="3573016"/>
            <a:ext cx="4176464" cy="30066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176464" cy="278605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716016" y="157801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Lucfenyő</a:t>
            </a:r>
            <a:endParaRPr lang="hu-HU" sz="4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11560" y="429152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Törpe nőszirom</a:t>
            </a:r>
            <a:endParaRPr lang="hu-HU" sz="4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7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7"/>
    </mc:Choice>
    <mc:Fallback xmlns="">
      <p:transition spd="slow" advTm="5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4653136"/>
            <a:ext cx="8229600" cy="16847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Békás-patak egyik mellékága a Kis Békás-patak, amelynek szurdokvölgyét Kis-Békási szorosnak nevezik.</a:t>
            </a:r>
          </a:p>
          <a:p>
            <a:endParaRPr lang="hu-HU" sz="24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patak a </a:t>
            </a:r>
            <a:r>
              <a:rPr lang="hu-HU" sz="24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Ter-kő</a:t>
            </a: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nyerge alatt ered, és egy 20 kilométer hosszú völgyben halad.</a:t>
            </a:r>
            <a:endParaRPr lang="hu-HU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17720"/>
            <a:ext cx="5796136" cy="3260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4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1"/>
    </mc:Choice>
    <mc:Fallback xmlns="">
      <p:transition spd="slow" advTm="1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9591" y="83671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 smtClean="0"/>
          </a:p>
          <a:p>
            <a:r>
              <a:rPr lang="hu-HU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Békás-szoros Európa egyik természeti ritkasága, amely a </a:t>
            </a:r>
            <a:r>
              <a:rPr lang="hu-HU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Csalló-hegység</a:t>
            </a:r>
            <a:r>
              <a:rPr lang="hu-HU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lábánál, a Békás-patak és az Aranyos-Beszterce folyók találkozásánál található.</a:t>
            </a:r>
            <a:endParaRPr lang="hu-HU" sz="36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ang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1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3"/>
    </mc:Choice>
    <mc:Fallback xmlns="">
      <p:transition spd="slow" advTm="16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Nagyhagymás Nemzeti Park</a:t>
            </a:r>
            <a:endParaRPr lang="hu-H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132856"/>
            <a:ext cx="1647825" cy="1704975"/>
          </a:xfrm>
        </p:spPr>
      </p:pic>
      <p:sp>
        <p:nvSpPr>
          <p:cNvPr id="6" name="Téglalap 5"/>
          <p:cNvSpPr/>
          <p:nvPr/>
        </p:nvSpPr>
        <p:spPr>
          <a:xfrm>
            <a:off x="179512" y="1916832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3200" dirty="0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Nagyhagymás </a:t>
            </a:r>
            <a:r>
              <a:rPr lang="hu-HU" sz="32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Park Nagyobb </a:t>
            </a:r>
            <a:r>
              <a:rPr lang="hu-HU" sz="3200" dirty="0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része Hargita megyében </a:t>
            </a:r>
            <a:r>
              <a:rPr lang="hu-HU" sz="32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található, Székelyföld egyetlen nemzeti parkja. Területe 657,5 km². A legnépszerűbb látnivalók a Békás-szoros és a Gyilkos-tó</a:t>
            </a:r>
          </a:p>
        </p:txBody>
      </p:sp>
      <p:pic>
        <p:nvPicPr>
          <p:cNvPr id="9" name="Hang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84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"/>
    </mc:Choice>
    <mc:Fallback xmlns="">
      <p:transition spd="slow" advTm="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2304256" cy="316835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75"/>
            <a:ext cx="6516216" cy="6770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98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6"/>
    </mc:Choice>
    <mc:Fallback xmlns="">
      <p:transition spd="slow" advTm="4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I:\Határtalanul 2015\Erdélyben\Képek\Zetelaka, Gyilkos-tó, Békás-szoros, Szováta - 2015. március 14\DSCF3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4593" y="606059"/>
            <a:ext cx="4469079" cy="30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Határtalanul 2015\Erdélyben\Képek\Zetelaka, Gyilkos-tó, Békás-szoros, Szováta - 2015. március 14\DSCF3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8942" y="763877"/>
            <a:ext cx="5832376" cy="43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Határtalanul 2015\Erdélyben\Képek\Zetelaka, Gyilkos-tó, Békás-szoros, Szováta - 2015. március 14\DSCF3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1|2.6|2.4|1.4|1.9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3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5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193</Words>
  <Application>Microsoft Office PowerPoint</Application>
  <PresentationFormat>Diavetítés a képernyőre (4:3 oldalarány)</PresentationFormat>
  <Paragraphs>20</Paragraphs>
  <Slides>12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PowerPoint bemutató</vt:lpstr>
      <vt:lpstr>A szoros a 200-300 méter magas sziklafalaival Európa egyik természeti ritkasága, és a hegymászók paradicsoma.</vt:lpstr>
      <vt:lpstr>A világon egyedül itt található meg a békási csűdfű, kőhúr, valamint a híres és ritka havasi gyopár.</vt:lpstr>
      <vt:lpstr>PowerPoint bemutató</vt:lpstr>
      <vt:lpstr>PowerPoint bemutató</vt:lpstr>
      <vt:lpstr>PowerPoint bemutató</vt:lpstr>
      <vt:lpstr>Nagyhagymás Nemzeti Park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Békás-szoros</dc:title>
  <dc:creator>Attila</dc:creator>
  <cp:lastModifiedBy>Bacsó Ilona</cp:lastModifiedBy>
  <cp:revision>21</cp:revision>
  <dcterms:created xsi:type="dcterms:W3CDTF">2015-03-28T09:38:46Z</dcterms:created>
  <dcterms:modified xsi:type="dcterms:W3CDTF">2015-03-31T11:58:14Z</dcterms:modified>
</cp:coreProperties>
</file>